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85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image" Target="../media/image1.jpg"/><Relationship Id="rId2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image" Target="../media/image1.jpg"/><Relationship Id="rId2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B7D67A-F50C-4966-8854-0AE0BFEF5463}" type="doc">
      <dgm:prSet loTypeId="urn:microsoft.com/office/officeart/2009/layout/CirclePicture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41C34F-059A-4DA2-892B-C43F54041621}">
      <dgm:prSet phldrT="[Text]" custT="1"/>
      <dgm:spPr/>
      <dgm:t>
        <a:bodyPr/>
        <a:lstStyle/>
        <a:p>
          <a:r>
            <a:rPr lang="en-GB" sz="1000" dirty="0" smtClean="0"/>
            <a:t>People invited to participate in weight watchers  </a:t>
          </a:r>
          <a:endParaRPr lang="en-GB" sz="1000" dirty="0"/>
        </a:p>
      </dgm:t>
    </dgm:pt>
    <dgm:pt modelId="{801DAF1C-5E19-43E9-9E16-5C4190E8140C}" type="parTrans" cxnId="{8ECED3C4-4036-4273-B9CD-78AA2F5AA9F7}">
      <dgm:prSet/>
      <dgm:spPr/>
      <dgm:t>
        <a:bodyPr/>
        <a:lstStyle/>
        <a:p>
          <a:endParaRPr lang="en-GB" sz="2800"/>
        </a:p>
      </dgm:t>
    </dgm:pt>
    <dgm:pt modelId="{1CBA5F41-AB73-4442-AD7D-20DE37891288}" type="sibTrans" cxnId="{8ECED3C4-4036-4273-B9CD-78AA2F5AA9F7}">
      <dgm:prSet/>
      <dgm:spPr/>
      <dgm:t>
        <a:bodyPr/>
        <a:lstStyle/>
        <a:p>
          <a:endParaRPr lang="en-GB" sz="2800"/>
        </a:p>
      </dgm:t>
    </dgm:pt>
    <dgm:pt modelId="{110F3BBC-3FE4-4DED-970B-E0BCA62FE4DE}">
      <dgm:prSet phldrT="[Text]" custT="1"/>
      <dgm:spPr/>
      <dgm:t>
        <a:bodyPr/>
        <a:lstStyle/>
        <a:p>
          <a:r>
            <a:rPr lang="en-GB" sz="1000" dirty="0" smtClean="0"/>
            <a:t>Take up the invitation </a:t>
          </a:r>
          <a:r>
            <a:rPr lang="en-GB" sz="1000" baseline="30000" dirty="0" smtClean="0"/>
            <a:t>1</a:t>
          </a:r>
          <a:endParaRPr lang="en-GB" sz="1000" dirty="0"/>
        </a:p>
      </dgm:t>
    </dgm:pt>
    <dgm:pt modelId="{5AE4112D-1470-4DF3-97BF-82BEB4D37617}" type="parTrans" cxnId="{EF39E9BB-268E-4988-B98F-2BB7A1E52E62}">
      <dgm:prSet/>
      <dgm:spPr/>
      <dgm:t>
        <a:bodyPr/>
        <a:lstStyle/>
        <a:p>
          <a:endParaRPr lang="en-GB" sz="2800"/>
        </a:p>
      </dgm:t>
    </dgm:pt>
    <dgm:pt modelId="{036048A2-E888-4442-AC4B-0E6F608DEB66}" type="sibTrans" cxnId="{EF39E9BB-268E-4988-B98F-2BB7A1E52E62}">
      <dgm:prSet/>
      <dgm:spPr/>
      <dgm:t>
        <a:bodyPr/>
        <a:lstStyle/>
        <a:p>
          <a:endParaRPr lang="en-GB" sz="2800"/>
        </a:p>
      </dgm:t>
    </dgm:pt>
    <dgm:pt modelId="{84624BB9-F5D6-4686-BBEB-8632984E0AB1}">
      <dgm:prSet phldrT="[Text]" custT="1"/>
      <dgm:spPr/>
      <dgm:t>
        <a:bodyPr/>
        <a:lstStyle/>
        <a:p>
          <a:r>
            <a:rPr lang="en-GB" sz="1000" dirty="0" smtClean="0"/>
            <a:t>Attend all classes  </a:t>
          </a:r>
          <a:r>
            <a:rPr lang="en-GB" sz="1000" baseline="30000" dirty="0" smtClean="0"/>
            <a:t>2</a:t>
          </a:r>
          <a:r>
            <a:rPr lang="en-GB" sz="1000" dirty="0" smtClean="0"/>
            <a:t> </a:t>
          </a:r>
          <a:endParaRPr lang="en-GB" sz="1000" dirty="0"/>
        </a:p>
      </dgm:t>
    </dgm:pt>
    <dgm:pt modelId="{EF782EC2-505A-4E52-863D-5BC9926BCDFA}" type="parTrans" cxnId="{44480307-28C7-4C41-9CBC-16F5C9DA395F}">
      <dgm:prSet/>
      <dgm:spPr/>
      <dgm:t>
        <a:bodyPr/>
        <a:lstStyle/>
        <a:p>
          <a:endParaRPr lang="en-GB" sz="2800"/>
        </a:p>
      </dgm:t>
    </dgm:pt>
    <dgm:pt modelId="{C1A152E0-26E7-439C-A259-B72BC1806C75}" type="sibTrans" cxnId="{44480307-28C7-4C41-9CBC-16F5C9DA395F}">
      <dgm:prSet/>
      <dgm:spPr/>
      <dgm:t>
        <a:bodyPr/>
        <a:lstStyle/>
        <a:p>
          <a:endParaRPr lang="en-GB" sz="2800"/>
        </a:p>
      </dgm:t>
    </dgm:pt>
    <dgm:pt modelId="{067D075E-9E24-41F3-B69F-359719D1FC64}">
      <dgm:prSet phldrT="[Text]" custT="1"/>
      <dgm:spPr/>
      <dgm:t>
        <a:bodyPr/>
        <a:lstStyle/>
        <a:p>
          <a:r>
            <a:rPr lang="en-GB" sz="1400" b="1" dirty="0" smtClean="0"/>
            <a:t>6</a:t>
          </a:r>
          <a:r>
            <a:rPr lang="en-GB" sz="1200" b="1" dirty="0" smtClean="0"/>
            <a:t> </a:t>
          </a:r>
        </a:p>
        <a:p>
          <a:endParaRPr lang="en-GB" sz="1000" dirty="0" smtClean="0"/>
        </a:p>
        <a:p>
          <a:r>
            <a:rPr lang="en-GB" sz="1000" dirty="0" smtClean="0"/>
            <a:t>Do not attend the first class </a:t>
          </a:r>
          <a:r>
            <a:rPr lang="en-GB" sz="1000" baseline="30000" dirty="0" smtClean="0"/>
            <a:t>2</a:t>
          </a:r>
        </a:p>
        <a:p>
          <a:r>
            <a:rPr lang="en-GB" sz="1200" b="1" dirty="0" smtClean="0"/>
            <a:t> </a:t>
          </a:r>
        </a:p>
        <a:p>
          <a:endParaRPr lang="en-GB" sz="1000" dirty="0" smtClean="0"/>
        </a:p>
        <a:p>
          <a:endParaRPr lang="en-GB" sz="1000" dirty="0" smtClean="0"/>
        </a:p>
        <a:p>
          <a:r>
            <a:rPr lang="en-GB" sz="1200" dirty="0" smtClean="0"/>
            <a:t>Do not attend all  of the classes</a:t>
          </a:r>
          <a:endParaRPr lang="en-GB" sz="1200" dirty="0"/>
        </a:p>
      </dgm:t>
    </dgm:pt>
    <dgm:pt modelId="{DBE13C0F-D065-48FA-8D22-AD87ECCD6B97}" type="parTrans" cxnId="{2E1DF3BC-498D-42EE-A6FB-73462EE8B08A}">
      <dgm:prSet/>
      <dgm:spPr/>
      <dgm:t>
        <a:bodyPr/>
        <a:lstStyle/>
        <a:p>
          <a:endParaRPr lang="en-GB" sz="2800"/>
        </a:p>
      </dgm:t>
    </dgm:pt>
    <dgm:pt modelId="{4F1FCBB7-DF05-488E-86EF-142CA8347048}" type="sibTrans" cxnId="{2E1DF3BC-498D-42EE-A6FB-73462EE8B08A}">
      <dgm:prSet/>
      <dgm:spPr/>
      <dgm:t>
        <a:bodyPr/>
        <a:lstStyle/>
        <a:p>
          <a:endParaRPr lang="en-GB" sz="2800"/>
        </a:p>
      </dgm:t>
    </dgm:pt>
    <dgm:pt modelId="{24A8F8D4-1085-4917-9712-238CF7600D9C}">
      <dgm:prSet phldrT="[Text]" custT="1"/>
      <dgm:spPr/>
      <dgm:t>
        <a:bodyPr/>
        <a:lstStyle/>
        <a:p>
          <a:r>
            <a:rPr lang="en-GB" sz="1000" dirty="0" smtClean="0"/>
            <a:t>Don’t take up an invitation</a:t>
          </a:r>
          <a:endParaRPr lang="en-GB" sz="1000" dirty="0"/>
        </a:p>
      </dgm:t>
    </dgm:pt>
    <dgm:pt modelId="{279E63CC-1DA5-4E54-B98C-C01371101A3C}" type="parTrans" cxnId="{C313861E-40AE-42D6-8745-6EDF1C797D74}">
      <dgm:prSet/>
      <dgm:spPr/>
      <dgm:t>
        <a:bodyPr/>
        <a:lstStyle/>
        <a:p>
          <a:endParaRPr lang="en-GB" sz="2800"/>
        </a:p>
      </dgm:t>
    </dgm:pt>
    <dgm:pt modelId="{2EFE445C-2273-4927-A9A8-236FB2EDBAFC}" type="sibTrans" cxnId="{C313861E-40AE-42D6-8745-6EDF1C797D74}">
      <dgm:prSet/>
      <dgm:spPr/>
      <dgm:t>
        <a:bodyPr/>
        <a:lstStyle/>
        <a:p>
          <a:endParaRPr lang="en-GB" sz="2800"/>
        </a:p>
      </dgm:t>
    </dgm:pt>
    <dgm:pt modelId="{564E04B0-EF19-4676-B02D-8BA83F84666F}">
      <dgm:prSet custT="1"/>
      <dgm:spPr/>
      <dgm:t>
        <a:bodyPr/>
        <a:lstStyle/>
        <a:p>
          <a:r>
            <a:rPr lang="en-GB" sz="1200" dirty="0" smtClean="0"/>
            <a:t>Weight loss  5.4 kg </a:t>
          </a:r>
          <a:r>
            <a:rPr lang="en-GB" sz="1200" baseline="30000" dirty="0" smtClean="0"/>
            <a:t>3</a:t>
          </a:r>
          <a:endParaRPr lang="en-GB" sz="1200" baseline="30000" dirty="0"/>
        </a:p>
      </dgm:t>
    </dgm:pt>
    <dgm:pt modelId="{BCB84A29-736C-438F-AFB3-B64ECDE37F93}" type="sibTrans" cxnId="{6B8A4E9D-284A-4DAC-B8EA-2677FEFA7FBA}">
      <dgm:prSet/>
      <dgm:spPr/>
      <dgm:t>
        <a:bodyPr/>
        <a:lstStyle/>
        <a:p>
          <a:endParaRPr lang="en-GB" sz="2800"/>
        </a:p>
      </dgm:t>
    </dgm:pt>
    <dgm:pt modelId="{313FB35D-BB48-4F90-BE4C-A8177A3D763A}" type="parTrans" cxnId="{6B8A4E9D-284A-4DAC-B8EA-2677FEFA7FBA}">
      <dgm:prSet/>
      <dgm:spPr/>
      <dgm:t>
        <a:bodyPr/>
        <a:lstStyle/>
        <a:p>
          <a:endParaRPr lang="en-GB" sz="2800"/>
        </a:p>
      </dgm:t>
    </dgm:pt>
    <dgm:pt modelId="{C1CCF5A8-B27D-40A2-A51E-7A61CA7BC1BA}">
      <dgm:prSet custT="1"/>
      <dgm:spPr/>
      <dgm:t>
        <a:bodyPr/>
        <a:lstStyle/>
        <a:p>
          <a:r>
            <a:rPr lang="en-GB" sz="1000" b="1" dirty="0" smtClean="0"/>
            <a:t>At 2 years </a:t>
          </a:r>
        </a:p>
        <a:p>
          <a:r>
            <a:rPr lang="en-GB" sz="1000" dirty="0" smtClean="0"/>
            <a:t>people  maintain their goal weight </a:t>
          </a:r>
          <a:r>
            <a:rPr lang="en-GB" sz="1000" baseline="30000" dirty="0" smtClean="0"/>
            <a:t>4</a:t>
          </a:r>
          <a:r>
            <a:rPr lang="en-GB" sz="1000" dirty="0" smtClean="0"/>
            <a:t> </a:t>
          </a:r>
          <a:endParaRPr lang="en-GB" sz="1000" dirty="0"/>
        </a:p>
      </dgm:t>
    </dgm:pt>
    <dgm:pt modelId="{83251667-4D05-4E5A-9187-AD5B0EAE2611}" type="parTrans" cxnId="{BA975E93-78F2-41FB-81A5-2EDD381ED339}">
      <dgm:prSet/>
      <dgm:spPr/>
      <dgm:t>
        <a:bodyPr/>
        <a:lstStyle/>
        <a:p>
          <a:endParaRPr lang="en-GB" sz="2800"/>
        </a:p>
      </dgm:t>
    </dgm:pt>
    <dgm:pt modelId="{0E3FD3FC-1AEB-481B-BEA6-D51A4DD75B2A}" type="sibTrans" cxnId="{BA975E93-78F2-41FB-81A5-2EDD381ED339}">
      <dgm:prSet/>
      <dgm:spPr/>
      <dgm:t>
        <a:bodyPr/>
        <a:lstStyle/>
        <a:p>
          <a:endParaRPr lang="en-GB" sz="2800"/>
        </a:p>
      </dgm:t>
    </dgm:pt>
    <dgm:pt modelId="{79BA57A2-57F4-4165-ABAB-1967A8A71A5D}">
      <dgm:prSet custT="1"/>
      <dgm:spPr/>
      <dgm:t>
        <a:bodyPr/>
        <a:lstStyle/>
        <a:p>
          <a:r>
            <a:rPr lang="en-GB" sz="1100" b="1" dirty="0" smtClean="0"/>
            <a:t>At 5 years </a:t>
          </a:r>
          <a:r>
            <a:rPr lang="en-GB" sz="1100" baseline="30000" dirty="0" smtClean="0"/>
            <a:t>4</a:t>
          </a:r>
        </a:p>
        <a:p>
          <a:r>
            <a:rPr lang="en-GB" sz="1100" dirty="0" smtClean="0"/>
            <a:t>(9 women and 1 man) maintain their goal weight</a:t>
          </a:r>
          <a:endParaRPr lang="en-GB" sz="1100" dirty="0"/>
        </a:p>
      </dgm:t>
    </dgm:pt>
    <dgm:pt modelId="{BBD8EE8A-38C8-4AA6-82B8-3E05D259F04F}" type="parTrans" cxnId="{1217D601-1628-4F33-ABC9-2C96F08EE583}">
      <dgm:prSet/>
      <dgm:spPr/>
      <dgm:t>
        <a:bodyPr/>
        <a:lstStyle/>
        <a:p>
          <a:endParaRPr lang="en-GB"/>
        </a:p>
      </dgm:t>
    </dgm:pt>
    <dgm:pt modelId="{379B335A-1BFB-42B7-988E-4252B8930002}" type="sibTrans" cxnId="{1217D601-1628-4F33-ABC9-2C96F08EE583}">
      <dgm:prSet/>
      <dgm:spPr/>
      <dgm:t>
        <a:bodyPr/>
        <a:lstStyle/>
        <a:p>
          <a:endParaRPr lang="en-GB"/>
        </a:p>
      </dgm:t>
    </dgm:pt>
    <dgm:pt modelId="{D27DBA5F-F881-4390-8098-9F172C69BF6D}">
      <dgm:prSet custT="1"/>
      <dgm:spPr/>
      <dgm:t>
        <a:bodyPr/>
        <a:lstStyle/>
        <a:p>
          <a:endParaRPr lang="en-GB" sz="1100" dirty="0" smtClean="0"/>
        </a:p>
        <a:p>
          <a:r>
            <a:rPr lang="en-GB" sz="1100" dirty="0" smtClean="0"/>
            <a:t>At 1 year lose an average of 2.5 kg </a:t>
          </a:r>
          <a:endParaRPr lang="en-GB" sz="1100" dirty="0"/>
        </a:p>
      </dgm:t>
    </dgm:pt>
    <dgm:pt modelId="{4254BD4F-A5D0-4FE3-B36B-72C83B03CC14}" type="parTrans" cxnId="{AB3C424B-CF54-441B-BE75-26BEC193B66E}">
      <dgm:prSet/>
      <dgm:spPr/>
      <dgm:t>
        <a:bodyPr/>
        <a:lstStyle/>
        <a:p>
          <a:endParaRPr lang="en-GB"/>
        </a:p>
      </dgm:t>
    </dgm:pt>
    <dgm:pt modelId="{DCC93F70-9C75-45F6-8999-C82E232B8CFA}" type="sibTrans" cxnId="{AB3C424B-CF54-441B-BE75-26BEC193B66E}">
      <dgm:prSet/>
      <dgm:spPr/>
      <dgm:t>
        <a:bodyPr/>
        <a:lstStyle/>
        <a:p>
          <a:endParaRPr lang="en-GB"/>
        </a:p>
      </dgm:t>
    </dgm:pt>
    <dgm:pt modelId="{78A1406D-2919-4CB3-9A1C-2D34D0B4A03E}" type="pres">
      <dgm:prSet presAssocID="{2EB7D67A-F50C-4966-8854-0AE0BFEF54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D0D3BD0-5F36-4AB3-AA7D-9F8C6568D052}" type="pres">
      <dgm:prSet presAssocID="{7841C34F-059A-4DA2-892B-C43F54041621}" presName="hierRoot1" presStyleCnt="0"/>
      <dgm:spPr/>
    </dgm:pt>
    <dgm:pt modelId="{56081947-985A-4717-B37F-4EC64D9E58F1}" type="pres">
      <dgm:prSet presAssocID="{7841C34F-059A-4DA2-892B-C43F54041621}" presName="composite" presStyleCnt="0"/>
      <dgm:spPr/>
    </dgm:pt>
    <dgm:pt modelId="{A29A487F-10B7-4BCD-85EC-BC041BE4C945}" type="pres">
      <dgm:prSet presAssocID="{7841C34F-059A-4DA2-892B-C43F54041621}" presName="image" presStyleLbl="node0" presStyleIdx="0" presStyleCnt="1" custScaleX="176489" custScaleY="168850" custLinFactNeighborX="46319" custLinFactNeighborY="-142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7B69DF4F-B5EB-4FA0-8417-FE1529827CB8}" type="pres">
      <dgm:prSet presAssocID="{7841C34F-059A-4DA2-892B-C43F54041621}" presName="text" presStyleLbl="revTx" presStyleIdx="0" presStyleCnt="9" custScaleX="206852" custLinFactX="22777" custLinFactNeighborX="100000" custLinFactNeighborY="16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7A20CC8-F9EE-4234-B240-3D308F69865C}" type="pres">
      <dgm:prSet presAssocID="{7841C34F-059A-4DA2-892B-C43F54041621}" presName="hierChild2" presStyleCnt="0"/>
      <dgm:spPr/>
    </dgm:pt>
    <dgm:pt modelId="{ED54ED29-A8C7-475E-8890-295DE10246BD}" type="pres">
      <dgm:prSet presAssocID="{5AE4112D-1470-4DF3-97BF-82BEB4D37617}" presName="Name10" presStyleLbl="parChTrans1D2" presStyleIdx="0" presStyleCnt="2"/>
      <dgm:spPr/>
      <dgm:t>
        <a:bodyPr/>
        <a:lstStyle/>
        <a:p>
          <a:endParaRPr lang="en-GB"/>
        </a:p>
      </dgm:t>
    </dgm:pt>
    <dgm:pt modelId="{AC5BBB17-75A1-4794-95A2-B5CCC9173629}" type="pres">
      <dgm:prSet presAssocID="{110F3BBC-3FE4-4DED-970B-E0BCA62FE4DE}" presName="hierRoot2" presStyleCnt="0"/>
      <dgm:spPr/>
    </dgm:pt>
    <dgm:pt modelId="{FF1C651D-608A-40AE-AD1C-51FF5150CB33}" type="pres">
      <dgm:prSet presAssocID="{110F3BBC-3FE4-4DED-970B-E0BCA62FE4DE}" presName="composite2" presStyleCnt="0"/>
      <dgm:spPr/>
    </dgm:pt>
    <dgm:pt modelId="{67377502-1B26-48CE-AFE9-AF7E68A081A3}" type="pres">
      <dgm:prSet presAssocID="{110F3BBC-3FE4-4DED-970B-E0BCA62FE4DE}" presName="image2" presStyleLbl="node2" presStyleIdx="0" presStyleCnt="2" custScaleX="144022" custScaleY="141269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  <dgm:t>
        <a:bodyPr/>
        <a:lstStyle/>
        <a:p>
          <a:endParaRPr lang="en-GB"/>
        </a:p>
      </dgm:t>
    </dgm:pt>
    <dgm:pt modelId="{F7E48700-5BCA-450D-9DCE-AC9BB40A9E6E}" type="pres">
      <dgm:prSet presAssocID="{110F3BBC-3FE4-4DED-970B-E0BCA62FE4DE}" presName="text2" presStyleLbl="revTx" presStyleIdx="1" presStyleCnt="9" custLinFactNeighborX="18677" custLinFactNeighborY="24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CA3936-4B3C-44B3-88B4-3049BC13918E}" type="pres">
      <dgm:prSet presAssocID="{110F3BBC-3FE4-4DED-970B-E0BCA62FE4DE}" presName="hierChild3" presStyleCnt="0"/>
      <dgm:spPr/>
    </dgm:pt>
    <dgm:pt modelId="{F9560EE1-0AB3-43F4-A79A-6CC1AB7FC8FC}" type="pres">
      <dgm:prSet presAssocID="{EF782EC2-505A-4E52-863D-5BC9926BCDFA}" presName="Name17" presStyleLbl="parChTrans1D3" presStyleIdx="0" presStyleCnt="2"/>
      <dgm:spPr/>
      <dgm:t>
        <a:bodyPr/>
        <a:lstStyle/>
        <a:p>
          <a:endParaRPr lang="en-GB"/>
        </a:p>
      </dgm:t>
    </dgm:pt>
    <dgm:pt modelId="{3B960605-5039-4E8C-9F37-5DAA5043254E}" type="pres">
      <dgm:prSet presAssocID="{84624BB9-F5D6-4686-BBEB-8632984E0AB1}" presName="hierRoot3" presStyleCnt="0"/>
      <dgm:spPr/>
    </dgm:pt>
    <dgm:pt modelId="{25DEC871-2274-48D8-BA8D-2E433D717CF1}" type="pres">
      <dgm:prSet presAssocID="{84624BB9-F5D6-4686-BBEB-8632984E0AB1}" presName="composite3" presStyleCnt="0"/>
      <dgm:spPr/>
    </dgm:pt>
    <dgm:pt modelId="{DC51CDCB-4380-433F-9F80-77589B2C726A}" type="pres">
      <dgm:prSet presAssocID="{84624BB9-F5D6-4686-BBEB-8632984E0AB1}" presName="image3" presStyleLbl="node3" presStyleIdx="0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87D8769D-277D-42FC-8F06-B4EA56F62333}" type="pres">
      <dgm:prSet presAssocID="{84624BB9-F5D6-4686-BBEB-8632984E0AB1}" presName="text3" presStyleLbl="revTx" presStyleIdx="2" presStyleCnt="9" custScaleX="107297" custLinFactNeighborX="8836" custLinFactNeighborY="29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B0E231-8CD2-49B9-955C-9A308380F707}" type="pres">
      <dgm:prSet presAssocID="{84624BB9-F5D6-4686-BBEB-8632984E0AB1}" presName="hierChild4" presStyleCnt="0"/>
      <dgm:spPr/>
    </dgm:pt>
    <dgm:pt modelId="{6D7E3AEB-4D2C-40CE-BA70-133D77476C36}" type="pres">
      <dgm:prSet presAssocID="{313FB35D-BB48-4F90-BE4C-A8177A3D763A}" presName="Name23" presStyleLbl="parChTrans1D4" presStyleIdx="0" presStyleCnt="4"/>
      <dgm:spPr/>
      <dgm:t>
        <a:bodyPr/>
        <a:lstStyle/>
        <a:p>
          <a:endParaRPr lang="en-GB"/>
        </a:p>
      </dgm:t>
    </dgm:pt>
    <dgm:pt modelId="{28E85FB0-5FE3-4B0E-BD49-C2EA79616671}" type="pres">
      <dgm:prSet presAssocID="{564E04B0-EF19-4676-B02D-8BA83F84666F}" presName="hierRoot4" presStyleCnt="0"/>
      <dgm:spPr/>
    </dgm:pt>
    <dgm:pt modelId="{28B88B84-AE7F-4356-BA4E-084ADC57D052}" type="pres">
      <dgm:prSet presAssocID="{564E04B0-EF19-4676-B02D-8BA83F84666F}" presName="composite4" presStyleCnt="0"/>
      <dgm:spPr/>
    </dgm:pt>
    <dgm:pt modelId="{5AFC4560-20D5-4386-9869-5BE72CE98337}" type="pres">
      <dgm:prSet presAssocID="{564E04B0-EF19-4676-B02D-8BA83F84666F}" presName="image4" presStyleLbl="node4" presStyleIdx="0" presStyleCnt="4" custLinFactNeighborX="-761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6D099F45-06C4-44CD-BEB3-B1E0A853C4BC}" type="pres">
      <dgm:prSet presAssocID="{564E04B0-EF19-4676-B02D-8BA83F84666F}" presName="text4" presStyleLbl="revTx" presStyleIdx="3" presStyleCnt="9" custLinFactNeighborX="8836" custLinFactNeighborY="-418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A55AE6-F5EB-4943-ADAA-CD40569BA072}" type="pres">
      <dgm:prSet presAssocID="{564E04B0-EF19-4676-B02D-8BA83F84666F}" presName="hierChild5" presStyleCnt="0"/>
      <dgm:spPr/>
    </dgm:pt>
    <dgm:pt modelId="{95996510-7843-456E-AF0B-97B8A1AE3604}" type="pres">
      <dgm:prSet presAssocID="{83251667-4D05-4E5A-9187-AD5B0EAE2611}" presName="Name23" presStyleLbl="parChTrans1D4" presStyleIdx="1" presStyleCnt="4"/>
      <dgm:spPr/>
      <dgm:t>
        <a:bodyPr/>
        <a:lstStyle/>
        <a:p>
          <a:endParaRPr lang="en-GB"/>
        </a:p>
      </dgm:t>
    </dgm:pt>
    <dgm:pt modelId="{B80C8581-666A-4090-9704-7EDF236E9A0A}" type="pres">
      <dgm:prSet presAssocID="{C1CCF5A8-B27D-40A2-A51E-7A61CA7BC1BA}" presName="hierRoot4" presStyleCnt="0"/>
      <dgm:spPr/>
    </dgm:pt>
    <dgm:pt modelId="{B88ADDFA-86F5-4B08-BA88-23B97D4DC121}" type="pres">
      <dgm:prSet presAssocID="{C1CCF5A8-B27D-40A2-A51E-7A61CA7BC1BA}" presName="composite4" presStyleCnt="0"/>
      <dgm:spPr/>
    </dgm:pt>
    <dgm:pt modelId="{8293A5F9-E999-406E-A348-75FF91DA16D3}" type="pres">
      <dgm:prSet presAssocID="{C1CCF5A8-B27D-40A2-A51E-7A61CA7BC1BA}" presName="image4" presStyleLbl="node4" presStyleIdx="1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74D10B0A-7D69-4BF1-9549-48952CE55F8C}" type="pres">
      <dgm:prSet presAssocID="{C1CCF5A8-B27D-40A2-A51E-7A61CA7BC1BA}" presName="text4" presStyleLbl="revTx" presStyleIdx="4" presStyleCnt="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CFD2BC0-46AD-4B8B-8AE7-43AA816E86FB}" type="pres">
      <dgm:prSet presAssocID="{C1CCF5A8-B27D-40A2-A51E-7A61CA7BC1BA}" presName="hierChild5" presStyleCnt="0"/>
      <dgm:spPr/>
    </dgm:pt>
    <dgm:pt modelId="{25A44D62-2214-4F6C-B1F1-6FC366FD2C19}" type="pres">
      <dgm:prSet presAssocID="{BBD8EE8A-38C8-4AA6-82B8-3E05D259F04F}" presName="Name23" presStyleLbl="parChTrans1D4" presStyleIdx="2" presStyleCnt="4"/>
      <dgm:spPr/>
      <dgm:t>
        <a:bodyPr/>
        <a:lstStyle/>
        <a:p>
          <a:endParaRPr lang="en-GB"/>
        </a:p>
      </dgm:t>
    </dgm:pt>
    <dgm:pt modelId="{B8301202-EC3D-457B-85FA-D889863C48C8}" type="pres">
      <dgm:prSet presAssocID="{79BA57A2-57F4-4165-ABAB-1967A8A71A5D}" presName="hierRoot4" presStyleCnt="0"/>
      <dgm:spPr/>
    </dgm:pt>
    <dgm:pt modelId="{E96DD0D9-E6AB-42B0-9C4E-BC92A1476229}" type="pres">
      <dgm:prSet presAssocID="{79BA57A2-57F4-4165-ABAB-1967A8A71A5D}" presName="composite4" presStyleCnt="0"/>
      <dgm:spPr/>
    </dgm:pt>
    <dgm:pt modelId="{656A5AA9-984D-4AEF-B866-744FFFC6E9E2}" type="pres">
      <dgm:prSet presAssocID="{79BA57A2-57F4-4165-ABAB-1967A8A71A5D}" presName="image4" presStyleLbl="node4" presStyleIdx="2" presStyleCnt="4" custScaleX="128354" custScaleY="132416" custLinFactNeighborX="2011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n-GB"/>
        </a:p>
      </dgm:t>
    </dgm:pt>
    <dgm:pt modelId="{9B48BCCE-C9FD-460F-835F-BBCD069549A0}" type="pres">
      <dgm:prSet presAssocID="{79BA57A2-57F4-4165-ABAB-1967A8A71A5D}" presName="text4" presStyleLbl="revTx" presStyleIdx="5" presStyleCnt="9" custScaleX="121117" custLinFactNeighborX="24673" custLinFactNeighborY="23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879801E-8941-4E91-9605-7B0D2E053CE5}" type="pres">
      <dgm:prSet presAssocID="{79BA57A2-57F4-4165-ABAB-1967A8A71A5D}" presName="hierChild5" presStyleCnt="0"/>
      <dgm:spPr/>
    </dgm:pt>
    <dgm:pt modelId="{C01AE92E-2080-4969-9FD3-8940996328BE}" type="pres">
      <dgm:prSet presAssocID="{DBE13C0F-D065-48FA-8D22-AD87ECCD6B97}" presName="Name17" presStyleLbl="parChTrans1D3" presStyleIdx="1" presStyleCnt="2"/>
      <dgm:spPr/>
      <dgm:t>
        <a:bodyPr/>
        <a:lstStyle/>
        <a:p>
          <a:endParaRPr lang="en-GB"/>
        </a:p>
      </dgm:t>
    </dgm:pt>
    <dgm:pt modelId="{AED5DCC6-357B-4345-A8AC-54C4BBC0DC35}" type="pres">
      <dgm:prSet presAssocID="{067D075E-9E24-41F3-B69F-359719D1FC64}" presName="hierRoot3" presStyleCnt="0"/>
      <dgm:spPr/>
    </dgm:pt>
    <dgm:pt modelId="{2ADB350D-3811-44F7-8714-7DD964ADA95B}" type="pres">
      <dgm:prSet presAssocID="{067D075E-9E24-41F3-B69F-359719D1FC64}" presName="composite3" presStyleCnt="0"/>
      <dgm:spPr/>
    </dgm:pt>
    <dgm:pt modelId="{224B6692-CB21-41AB-A0DB-B048E0D2C921}" type="pres">
      <dgm:prSet presAssocID="{067D075E-9E24-41F3-B69F-359719D1FC64}" presName="image3" presStyleLbl="node3" presStyleIdx="1" presStyleCnt="2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AA091932-ED96-424A-9579-2AC0B114C5D8}" type="pres">
      <dgm:prSet presAssocID="{067D075E-9E24-41F3-B69F-359719D1FC64}" presName="text3" presStyleLbl="revTx" presStyleIdx="6" presStyleCnt="9" custLinFactNeighborY="169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F1327C5-E248-4DFD-B456-E8BDBD3FFEE9}" type="pres">
      <dgm:prSet presAssocID="{067D075E-9E24-41F3-B69F-359719D1FC64}" presName="hierChild4" presStyleCnt="0"/>
      <dgm:spPr/>
    </dgm:pt>
    <dgm:pt modelId="{37E563C0-1518-4BEA-B533-805F9F53E6B0}" type="pres">
      <dgm:prSet presAssocID="{4254BD4F-A5D0-4FE3-B36B-72C83B03CC14}" presName="Name23" presStyleLbl="parChTrans1D4" presStyleIdx="3" presStyleCnt="4"/>
      <dgm:spPr/>
      <dgm:t>
        <a:bodyPr/>
        <a:lstStyle/>
        <a:p>
          <a:endParaRPr lang="en-GB"/>
        </a:p>
      </dgm:t>
    </dgm:pt>
    <dgm:pt modelId="{8C6C8748-A960-4FF8-A398-509A533DFA09}" type="pres">
      <dgm:prSet presAssocID="{D27DBA5F-F881-4390-8098-9F172C69BF6D}" presName="hierRoot4" presStyleCnt="0"/>
      <dgm:spPr/>
    </dgm:pt>
    <dgm:pt modelId="{7CE8F3A5-2614-4873-910B-517BA3039451}" type="pres">
      <dgm:prSet presAssocID="{D27DBA5F-F881-4390-8098-9F172C69BF6D}" presName="composite4" presStyleCnt="0"/>
      <dgm:spPr/>
    </dgm:pt>
    <dgm:pt modelId="{798E4E07-E61A-4EDB-BF24-642DAD0D5AAD}" type="pres">
      <dgm:prSet presAssocID="{D27DBA5F-F881-4390-8098-9F172C69BF6D}" presName="image4" presStyleLbl="node4" presStyleIdx="3" presStyleCnt="4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6B2B0425-BCEF-46F2-AC72-18CA71DAB567}" type="pres">
      <dgm:prSet presAssocID="{D27DBA5F-F881-4390-8098-9F172C69BF6D}" presName="text4" presStyleLbl="revTx" presStyleIdx="7" presStyleCnt="9" custLinFactX="523" custLinFactNeighborX="100000" custLinFactNeighborY="-131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0667CE-FD3C-4D93-8F2D-07CA7DE7033E}" type="pres">
      <dgm:prSet presAssocID="{D27DBA5F-F881-4390-8098-9F172C69BF6D}" presName="hierChild5" presStyleCnt="0"/>
      <dgm:spPr/>
    </dgm:pt>
    <dgm:pt modelId="{6D963CA0-FD50-4374-9E98-C976CCAD7550}" type="pres">
      <dgm:prSet presAssocID="{279E63CC-1DA5-4E54-B98C-C01371101A3C}" presName="Name10" presStyleLbl="parChTrans1D2" presStyleIdx="1" presStyleCnt="2"/>
      <dgm:spPr/>
      <dgm:t>
        <a:bodyPr/>
        <a:lstStyle/>
        <a:p>
          <a:endParaRPr lang="en-GB"/>
        </a:p>
      </dgm:t>
    </dgm:pt>
    <dgm:pt modelId="{009747CE-CC5E-4BFF-9285-3FB7500A12E1}" type="pres">
      <dgm:prSet presAssocID="{24A8F8D4-1085-4917-9712-238CF7600D9C}" presName="hierRoot2" presStyleCnt="0"/>
      <dgm:spPr/>
    </dgm:pt>
    <dgm:pt modelId="{805D46B5-F580-45AE-B19A-C786FA834385}" type="pres">
      <dgm:prSet presAssocID="{24A8F8D4-1085-4917-9712-238CF7600D9C}" presName="composite2" presStyleCnt="0"/>
      <dgm:spPr/>
    </dgm:pt>
    <dgm:pt modelId="{1EED28E4-678C-4010-A32F-5B600B38388B}" type="pres">
      <dgm:prSet presAssocID="{24A8F8D4-1085-4917-9712-238CF7600D9C}" presName="image2" presStyleLbl="node2" presStyleIdx="1" presStyleCnt="2" custScaleX="146056" custScaleY="141269" custLinFactNeighborX="33781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en-GB"/>
        </a:p>
      </dgm:t>
    </dgm:pt>
    <dgm:pt modelId="{1713161F-20C8-428A-8D74-48298A58A8A3}" type="pres">
      <dgm:prSet presAssocID="{24A8F8D4-1085-4917-9712-238CF7600D9C}" presName="text2" presStyleLbl="revTx" presStyleIdx="8" presStyleCnt="9" custScaleX="192587" custLinFactNeighborX="82170" custLinFactNeighborY="195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AAF1829-60DC-46DA-934D-2DE75C713BC5}" type="pres">
      <dgm:prSet presAssocID="{24A8F8D4-1085-4917-9712-238CF7600D9C}" presName="hierChild3" presStyleCnt="0"/>
      <dgm:spPr/>
    </dgm:pt>
  </dgm:ptLst>
  <dgm:cxnLst>
    <dgm:cxn modelId="{01C22268-12A0-494F-A7BF-2E77449FD4D8}" type="presOf" srcId="{79BA57A2-57F4-4165-ABAB-1967A8A71A5D}" destId="{9B48BCCE-C9FD-460F-835F-BBCD069549A0}" srcOrd="0" destOrd="0" presId="urn:microsoft.com/office/officeart/2009/layout/CirclePictureHierarchy"/>
    <dgm:cxn modelId="{B322FB29-444F-45A6-A44F-A75B3F2630A5}" type="presOf" srcId="{C1CCF5A8-B27D-40A2-A51E-7A61CA7BC1BA}" destId="{74D10B0A-7D69-4BF1-9549-48952CE55F8C}" srcOrd="0" destOrd="0" presId="urn:microsoft.com/office/officeart/2009/layout/CirclePictureHierarchy"/>
    <dgm:cxn modelId="{4E7D9ABF-13F6-459B-8658-8379993B8459}" type="presOf" srcId="{D27DBA5F-F881-4390-8098-9F172C69BF6D}" destId="{6B2B0425-BCEF-46F2-AC72-18CA71DAB567}" srcOrd="0" destOrd="0" presId="urn:microsoft.com/office/officeart/2009/layout/CirclePictureHierarchy"/>
    <dgm:cxn modelId="{AB7B5FB4-7596-46CB-8CEA-00D5BC86F65E}" type="presOf" srcId="{067D075E-9E24-41F3-B69F-359719D1FC64}" destId="{AA091932-ED96-424A-9579-2AC0B114C5D8}" srcOrd="0" destOrd="0" presId="urn:microsoft.com/office/officeart/2009/layout/CirclePictureHierarchy"/>
    <dgm:cxn modelId="{AB3C424B-CF54-441B-BE75-26BEC193B66E}" srcId="{067D075E-9E24-41F3-B69F-359719D1FC64}" destId="{D27DBA5F-F881-4390-8098-9F172C69BF6D}" srcOrd="0" destOrd="0" parTransId="{4254BD4F-A5D0-4FE3-B36B-72C83B03CC14}" sibTransId="{DCC93F70-9C75-45F6-8999-C82E232B8CFA}"/>
    <dgm:cxn modelId="{BA975E93-78F2-41FB-81A5-2EDD381ED339}" srcId="{564E04B0-EF19-4676-B02D-8BA83F84666F}" destId="{C1CCF5A8-B27D-40A2-A51E-7A61CA7BC1BA}" srcOrd="0" destOrd="0" parTransId="{83251667-4D05-4E5A-9187-AD5B0EAE2611}" sibTransId="{0E3FD3FC-1AEB-481B-BEA6-D51A4DD75B2A}"/>
    <dgm:cxn modelId="{2E1DF3BC-498D-42EE-A6FB-73462EE8B08A}" srcId="{110F3BBC-3FE4-4DED-970B-E0BCA62FE4DE}" destId="{067D075E-9E24-41F3-B69F-359719D1FC64}" srcOrd="1" destOrd="0" parTransId="{DBE13C0F-D065-48FA-8D22-AD87ECCD6B97}" sibTransId="{4F1FCBB7-DF05-488E-86EF-142CA8347048}"/>
    <dgm:cxn modelId="{6B8A4E9D-284A-4DAC-B8EA-2677FEFA7FBA}" srcId="{84624BB9-F5D6-4686-BBEB-8632984E0AB1}" destId="{564E04B0-EF19-4676-B02D-8BA83F84666F}" srcOrd="0" destOrd="0" parTransId="{313FB35D-BB48-4F90-BE4C-A8177A3D763A}" sibTransId="{BCB84A29-736C-438F-AFB3-B64ECDE37F93}"/>
    <dgm:cxn modelId="{8ECED3C4-4036-4273-B9CD-78AA2F5AA9F7}" srcId="{2EB7D67A-F50C-4966-8854-0AE0BFEF5463}" destId="{7841C34F-059A-4DA2-892B-C43F54041621}" srcOrd="0" destOrd="0" parTransId="{801DAF1C-5E19-43E9-9E16-5C4190E8140C}" sibTransId="{1CBA5F41-AB73-4442-AD7D-20DE37891288}"/>
    <dgm:cxn modelId="{EF39E9BB-268E-4988-B98F-2BB7A1E52E62}" srcId="{7841C34F-059A-4DA2-892B-C43F54041621}" destId="{110F3BBC-3FE4-4DED-970B-E0BCA62FE4DE}" srcOrd="0" destOrd="0" parTransId="{5AE4112D-1470-4DF3-97BF-82BEB4D37617}" sibTransId="{036048A2-E888-4442-AC4B-0E6F608DEB66}"/>
    <dgm:cxn modelId="{44480307-28C7-4C41-9CBC-16F5C9DA395F}" srcId="{110F3BBC-3FE4-4DED-970B-E0BCA62FE4DE}" destId="{84624BB9-F5D6-4686-BBEB-8632984E0AB1}" srcOrd="0" destOrd="0" parTransId="{EF782EC2-505A-4E52-863D-5BC9926BCDFA}" sibTransId="{C1A152E0-26E7-439C-A259-B72BC1806C75}"/>
    <dgm:cxn modelId="{291DBA86-22CC-4548-BD82-4F4E92585EB2}" type="presOf" srcId="{2EB7D67A-F50C-4966-8854-0AE0BFEF5463}" destId="{78A1406D-2919-4CB3-9A1C-2D34D0B4A03E}" srcOrd="0" destOrd="0" presId="urn:microsoft.com/office/officeart/2009/layout/CirclePictureHierarchy"/>
    <dgm:cxn modelId="{67C6D788-BB2F-4511-8E68-159F650380DB}" type="presOf" srcId="{83251667-4D05-4E5A-9187-AD5B0EAE2611}" destId="{95996510-7843-456E-AF0B-97B8A1AE3604}" srcOrd="0" destOrd="0" presId="urn:microsoft.com/office/officeart/2009/layout/CirclePictureHierarchy"/>
    <dgm:cxn modelId="{C313861E-40AE-42D6-8745-6EDF1C797D74}" srcId="{7841C34F-059A-4DA2-892B-C43F54041621}" destId="{24A8F8D4-1085-4917-9712-238CF7600D9C}" srcOrd="1" destOrd="0" parTransId="{279E63CC-1DA5-4E54-B98C-C01371101A3C}" sibTransId="{2EFE445C-2273-4927-A9A8-236FB2EDBAFC}"/>
    <dgm:cxn modelId="{ABF05E9F-1B0B-44EF-B639-53D14D52E756}" type="presOf" srcId="{313FB35D-BB48-4F90-BE4C-A8177A3D763A}" destId="{6D7E3AEB-4D2C-40CE-BA70-133D77476C36}" srcOrd="0" destOrd="0" presId="urn:microsoft.com/office/officeart/2009/layout/CirclePictureHierarchy"/>
    <dgm:cxn modelId="{68CA9F6F-5AC1-4AD8-B433-30B673317BB3}" type="presOf" srcId="{84624BB9-F5D6-4686-BBEB-8632984E0AB1}" destId="{87D8769D-277D-42FC-8F06-B4EA56F62333}" srcOrd="0" destOrd="0" presId="urn:microsoft.com/office/officeart/2009/layout/CirclePictureHierarchy"/>
    <dgm:cxn modelId="{BBC34FC2-4750-4CD1-B6B9-06FF772D29E8}" type="presOf" srcId="{24A8F8D4-1085-4917-9712-238CF7600D9C}" destId="{1713161F-20C8-428A-8D74-48298A58A8A3}" srcOrd="0" destOrd="0" presId="urn:microsoft.com/office/officeart/2009/layout/CirclePictureHierarchy"/>
    <dgm:cxn modelId="{516FCBAA-9188-42BF-908C-B42215B6C85A}" type="presOf" srcId="{5AE4112D-1470-4DF3-97BF-82BEB4D37617}" destId="{ED54ED29-A8C7-475E-8890-295DE10246BD}" srcOrd="0" destOrd="0" presId="urn:microsoft.com/office/officeart/2009/layout/CirclePictureHierarchy"/>
    <dgm:cxn modelId="{571E09B4-8B1B-4F95-A074-0C221F37123D}" type="presOf" srcId="{EF782EC2-505A-4E52-863D-5BC9926BCDFA}" destId="{F9560EE1-0AB3-43F4-A79A-6CC1AB7FC8FC}" srcOrd="0" destOrd="0" presId="urn:microsoft.com/office/officeart/2009/layout/CirclePictureHierarchy"/>
    <dgm:cxn modelId="{1217D601-1628-4F33-ABC9-2C96F08EE583}" srcId="{C1CCF5A8-B27D-40A2-A51E-7A61CA7BC1BA}" destId="{79BA57A2-57F4-4165-ABAB-1967A8A71A5D}" srcOrd="0" destOrd="0" parTransId="{BBD8EE8A-38C8-4AA6-82B8-3E05D259F04F}" sibTransId="{379B335A-1BFB-42B7-988E-4252B8930002}"/>
    <dgm:cxn modelId="{955B8AD8-458A-49E2-8BE4-09A5FDFE7B4A}" type="presOf" srcId="{7841C34F-059A-4DA2-892B-C43F54041621}" destId="{7B69DF4F-B5EB-4FA0-8417-FE1529827CB8}" srcOrd="0" destOrd="0" presId="urn:microsoft.com/office/officeart/2009/layout/CirclePictureHierarchy"/>
    <dgm:cxn modelId="{F01A7CB4-D294-4163-A96E-6DA2B3E90BF8}" type="presOf" srcId="{564E04B0-EF19-4676-B02D-8BA83F84666F}" destId="{6D099F45-06C4-44CD-BEB3-B1E0A853C4BC}" srcOrd="0" destOrd="0" presId="urn:microsoft.com/office/officeart/2009/layout/CirclePictureHierarchy"/>
    <dgm:cxn modelId="{E96CFB5D-B24F-4502-9589-709A28897EBF}" type="presOf" srcId="{BBD8EE8A-38C8-4AA6-82B8-3E05D259F04F}" destId="{25A44D62-2214-4F6C-B1F1-6FC366FD2C19}" srcOrd="0" destOrd="0" presId="urn:microsoft.com/office/officeart/2009/layout/CirclePictureHierarchy"/>
    <dgm:cxn modelId="{6CDA2B40-DAF4-4463-B411-EEAE99E47F8E}" type="presOf" srcId="{4254BD4F-A5D0-4FE3-B36B-72C83B03CC14}" destId="{37E563C0-1518-4BEA-B533-805F9F53E6B0}" srcOrd="0" destOrd="0" presId="urn:microsoft.com/office/officeart/2009/layout/CirclePictureHierarchy"/>
    <dgm:cxn modelId="{C54FF2A3-6109-4709-B21A-A2FA6CC25F69}" type="presOf" srcId="{279E63CC-1DA5-4E54-B98C-C01371101A3C}" destId="{6D963CA0-FD50-4374-9E98-C976CCAD7550}" srcOrd="0" destOrd="0" presId="urn:microsoft.com/office/officeart/2009/layout/CirclePictureHierarchy"/>
    <dgm:cxn modelId="{4D0D4C78-2D01-4878-9783-9B1B680193EA}" type="presOf" srcId="{110F3BBC-3FE4-4DED-970B-E0BCA62FE4DE}" destId="{F7E48700-5BCA-450D-9DCE-AC9BB40A9E6E}" srcOrd="0" destOrd="0" presId="urn:microsoft.com/office/officeart/2009/layout/CirclePictureHierarchy"/>
    <dgm:cxn modelId="{10B4C67C-D4C9-45C2-97EA-610296098543}" type="presOf" srcId="{DBE13C0F-D065-48FA-8D22-AD87ECCD6B97}" destId="{C01AE92E-2080-4969-9FD3-8940996328BE}" srcOrd="0" destOrd="0" presId="urn:microsoft.com/office/officeart/2009/layout/CirclePictureHierarchy"/>
    <dgm:cxn modelId="{C93DC7F0-1E1E-4466-8817-132D1535BDF0}" type="presParOf" srcId="{78A1406D-2919-4CB3-9A1C-2D34D0B4A03E}" destId="{4D0D3BD0-5F36-4AB3-AA7D-9F8C6568D052}" srcOrd="0" destOrd="0" presId="urn:microsoft.com/office/officeart/2009/layout/CirclePictureHierarchy"/>
    <dgm:cxn modelId="{42A0A9B8-10F6-42F7-A759-DC2DB680078A}" type="presParOf" srcId="{4D0D3BD0-5F36-4AB3-AA7D-9F8C6568D052}" destId="{56081947-985A-4717-B37F-4EC64D9E58F1}" srcOrd="0" destOrd="0" presId="urn:microsoft.com/office/officeart/2009/layout/CirclePictureHierarchy"/>
    <dgm:cxn modelId="{123D2819-6D4C-4439-9846-8A872490E206}" type="presParOf" srcId="{56081947-985A-4717-B37F-4EC64D9E58F1}" destId="{A29A487F-10B7-4BCD-85EC-BC041BE4C945}" srcOrd="0" destOrd="0" presId="urn:microsoft.com/office/officeart/2009/layout/CirclePictureHierarchy"/>
    <dgm:cxn modelId="{78ACCB5A-BCC6-4CDB-8D35-F1B7B3C81673}" type="presParOf" srcId="{56081947-985A-4717-B37F-4EC64D9E58F1}" destId="{7B69DF4F-B5EB-4FA0-8417-FE1529827CB8}" srcOrd="1" destOrd="0" presId="urn:microsoft.com/office/officeart/2009/layout/CirclePictureHierarchy"/>
    <dgm:cxn modelId="{CB0F6F1A-1D4C-4757-9C8A-12BF0DA4A2B7}" type="presParOf" srcId="{4D0D3BD0-5F36-4AB3-AA7D-9F8C6568D052}" destId="{E7A20CC8-F9EE-4234-B240-3D308F69865C}" srcOrd="1" destOrd="0" presId="urn:microsoft.com/office/officeart/2009/layout/CirclePictureHierarchy"/>
    <dgm:cxn modelId="{DE42D84B-1318-46BF-B326-45410AF91925}" type="presParOf" srcId="{E7A20CC8-F9EE-4234-B240-3D308F69865C}" destId="{ED54ED29-A8C7-475E-8890-295DE10246BD}" srcOrd="0" destOrd="0" presId="urn:microsoft.com/office/officeart/2009/layout/CirclePictureHierarchy"/>
    <dgm:cxn modelId="{31F8EFFF-61B8-4D91-9CC6-10A55B6F4EA8}" type="presParOf" srcId="{E7A20CC8-F9EE-4234-B240-3D308F69865C}" destId="{AC5BBB17-75A1-4794-95A2-B5CCC9173629}" srcOrd="1" destOrd="0" presId="urn:microsoft.com/office/officeart/2009/layout/CirclePictureHierarchy"/>
    <dgm:cxn modelId="{90ECAF7C-3BDE-4487-8876-0092995FF6FD}" type="presParOf" srcId="{AC5BBB17-75A1-4794-95A2-B5CCC9173629}" destId="{FF1C651D-608A-40AE-AD1C-51FF5150CB33}" srcOrd="0" destOrd="0" presId="urn:microsoft.com/office/officeart/2009/layout/CirclePictureHierarchy"/>
    <dgm:cxn modelId="{359D6C23-4FAF-4FF3-A4C3-45C332C910AF}" type="presParOf" srcId="{FF1C651D-608A-40AE-AD1C-51FF5150CB33}" destId="{67377502-1B26-48CE-AFE9-AF7E68A081A3}" srcOrd="0" destOrd="0" presId="urn:microsoft.com/office/officeart/2009/layout/CirclePictureHierarchy"/>
    <dgm:cxn modelId="{5481948F-14F7-45CD-85BE-00FACE740AAB}" type="presParOf" srcId="{FF1C651D-608A-40AE-AD1C-51FF5150CB33}" destId="{F7E48700-5BCA-450D-9DCE-AC9BB40A9E6E}" srcOrd="1" destOrd="0" presId="urn:microsoft.com/office/officeart/2009/layout/CirclePictureHierarchy"/>
    <dgm:cxn modelId="{6D019A9D-5806-4A18-8B39-786046B283C4}" type="presParOf" srcId="{AC5BBB17-75A1-4794-95A2-B5CCC9173629}" destId="{6CCA3936-4B3C-44B3-88B4-3049BC13918E}" srcOrd="1" destOrd="0" presId="urn:microsoft.com/office/officeart/2009/layout/CirclePictureHierarchy"/>
    <dgm:cxn modelId="{43611053-FF2A-408F-93BF-E292048245BA}" type="presParOf" srcId="{6CCA3936-4B3C-44B3-88B4-3049BC13918E}" destId="{F9560EE1-0AB3-43F4-A79A-6CC1AB7FC8FC}" srcOrd="0" destOrd="0" presId="urn:microsoft.com/office/officeart/2009/layout/CirclePictureHierarchy"/>
    <dgm:cxn modelId="{CF31BFC1-9F6A-42BD-BB44-B8AE95E63E77}" type="presParOf" srcId="{6CCA3936-4B3C-44B3-88B4-3049BC13918E}" destId="{3B960605-5039-4E8C-9F37-5DAA5043254E}" srcOrd="1" destOrd="0" presId="urn:microsoft.com/office/officeart/2009/layout/CirclePictureHierarchy"/>
    <dgm:cxn modelId="{E83345A2-2AE0-46A9-85D7-B8384A30F1AC}" type="presParOf" srcId="{3B960605-5039-4E8C-9F37-5DAA5043254E}" destId="{25DEC871-2274-48D8-BA8D-2E433D717CF1}" srcOrd="0" destOrd="0" presId="urn:microsoft.com/office/officeart/2009/layout/CirclePictureHierarchy"/>
    <dgm:cxn modelId="{9FF66A7E-3A76-4228-A82A-5B5BF9EBD85E}" type="presParOf" srcId="{25DEC871-2274-48D8-BA8D-2E433D717CF1}" destId="{DC51CDCB-4380-433F-9F80-77589B2C726A}" srcOrd="0" destOrd="0" presId="urn:microsoft.com/office/officeart/2009/layout/CirclePictureHierarchy"/>
    <dgm:cxn modelId="{0CAF875D-F9D1-4D7D-9855-E59129EE13B5}" type="presParOf" srcId="{25DEC871-2274-48D8-BA8D-2E433D717CF1}" destId="{87D8769D-277D-42FC-8F06-B4EA56F62333}" srcOrd="1" destOrd="0" presId="urn:microsoft.com/office/officeart/2009/layout/CirclePictureHierarchy"/>
    <dgm:cxn modelId="{A74C5B2B-123E-4128-8B83-782C7C09C035}" type="presParOf" srcId="{3B960605-5039-4E8C-9F37-5DAA5043254E}" destId="{02B0E231-8CD2-49B9-955C-9A308380F707}" srcOrd="1" destOrd="0" presId="urn:microsoft.com/office/officeart/2009/layout/CirclePictureHierarchy"/>
    <dgm:cxn modelId="{9534B61D-5D91-4CF2-8AE5-D25AF31AC978}" type="presParOf" srcId="{02B0E231-8CD2-49B9-955C-9A308380F707}" destId="{6D7E3AEB-4D2C-40CE-BA70-133D77476C36}" srcOrd="0" destOrd="0" presId="urn:microsoft.com/office/officeart/2009/layout/CirclePictureHierarchy"/>
    <dgm:cxn modelId="{A00FED5C-248F-40F7-8BBE-A2C013F6F134}" type="presParOf" srcId="{02B0E231-8CD2-49B9-955C-9A308380F707}" destId="{28E85FB0-5FE3-4B0E-BD49-C2EA79616671}" srcOrd="1" destOrd="0" presId="urn:microsoft.com/office/officeart/2009/layout/CirclePictureHierarchy"/>
    <dgm:cxn modelId="{69D32194-1199-4092-9079-0380A785D36C}" type="presParOf" srcId="{28E85FB0-5FE3-4B0E-BD49-C2EA79616671}" destId="{28B88B84-AE7F-4356-BA4E-084ADC57D052}" srcOrd="0" destOrd="0" presId="urn:microsoft.com/office/officeart/2009/layout/CirclePictureHierarchy"/>
    <dgm:cxn modelId="{3726F2AD-E6D6-49A2-96E5-F1CE186352C8}" type="presParOf" srcId="{28B88B84-AE7F-4356-BA4E-084ADC57D052}" destId="{5AFC4560-20D5-4386-9869-5BE72CE98337}" srcOrd="0" destOrd="0" presId="urn:microsoft.com/office/officeart/2009/layout/CirclePictureHierarchy"/>
    <dgm:cxn modelId="{7773C7CB-E7A6-4957-8AD6-E187B3FE1946}" type="presParOf" srcId="{28B88B84-AE7F-4356-BA4E-084ADC57D052}" destId="{6D099F45-06C4-44CD-BEB3-B1E0A853C4BC}" srcOrd="1" destOrd="0" presId="urn:microsoft.com/office/officeart/2009/layout/CirclePictureHierarchy"/>
    <dgm:cxn modelId="{611B1F89-1116-4F38-9077-0603804612AE}" type="presParOf" srcId="{28E85FB0-5FE3-4B0E-BD49-C2EA79616671}" destId="{6CA55AE6-F5EB-4943-ADAA-CD40569BA072}" srcOrd="1" destOrd="0" presId="urn:microsoft.com/office/officeart/2009/layout/CirclePictureHierarchy"/>
    <dgm:cxn modelId="{B4B5BF5C-96AA-4D7D-A79D-66C37722F1A6}" type="presParOf" srcId="{6CA55AE6-F5EB-4943-ADAA-CD40569BA072}" destId="{95996510-7843-456E-AF0B-97B8A1AE3604}" srcOrd="0" destOrd="0" presId="urn:microsoft.com/office/officeart/2009/layout/CirclePictureHierarchy"/>
    <dgm:cxn modelId="{EAD03596-53A2-4CA1-8CFE-9FD158E7EB5F}" type="presParOf" srcId="{6CA55AE6-F5EB-4943-ADAA-CD40569BA072}" destId="{B80C8581-666A-4090-9704-7EDF236E9A0A}" srcOrd="1" destOrd="0" presId="urn:microsoft.com/office/officeart/2009/layout/CirclePictureHierarchy"/>
    <dgm:cxn modelId="{74D76026-58BA-4803-9CB1-4808727E4879}" type="presParOf" srcId="{B80C8581-666A-4090-9704-7EDF236E9A0A}" destId="{B88ADDFA-86F5-4B08-BA88-23B97D4DC121}" srcOrd="0" destOrd="0" presId="urn:microsoft.com/office/officeart/2009/layout/CirclePictureHierarchy"/>
    <dgm:cxn modelId="{FDC45C83-59E1-477D-8EEA-A327F86AE5FB}" type="presParOf" srcId="{B88ADDFA-86F5-4B08-BA88-23B97D4DC121}" destId="{8293A5F9-E999-406E-A348-75FF91DA16D3}" srcOrd="0" destOrd="0" presId="urn:microsoft.com/office/officeart/2009/layout/CirclePictureHierarchy"/>
    <dgm:cxn modelId="{4E08A1C0-A0B3-4276-980E-4387368C7082}" type="presParOf" srcId="{B88ADDFA-86F5-4B08-BA88-23B97D4DC121}" destId="{74D10B0A-7D69-4BF1-9549-48952CE55F8C}" srcOrd="1" destOrd="0" presId="urn:microsoft.com/office/officeart/2009/layout/CirclePictureHierarchy"/>
    <dgm:cxn modelId="{137F54A0-4B64-4F0A-BCE0-CEC715C7280B}" type="presParOf" srcId="{B80C8581-666A-4090-9704-7EDF236E9A0A}" destId="{1CFD2BC0-46AD-4B8B-8AE7-43AA816E86FB}" srcOrd="1" destOrd="0" presId="urn:microsoft.com/office/officeart/2009/layout/CirclePictureHierarchy"/>
    <dgm:cxn modelId="{94ED680D-9541-49C2-889C-5BC9494B2CA0}" type="presParOf" srcId="{1CFD2BC0-46AD-4B8B-8AE7-43AA816E86FB}" destId="{25A44D62-2214-4F6C-B1F1-6FC366FD2C19}" srcOrd="0" destOrd="0" presId="urn:microsoft.com/office/officeart/2009/layout/CirclePictureHierarchy"/>
    <dgm:cxn modelId="{8F11CCFB-63D2-4346-BF65-0F1B73E3AB40}" type="presParOf" srcId="{1CFD2BC0-46AD-4B8B-8AE7-43AA816E86FB}" destId="{B8301202-EC3D-457B-85FA-D889863C48C8}" srcOrd="1" destOrd="0" presId="urn:microsoft.com/office/officeart/2009/layout/CirclePictureHierarchy"/>
    <dgm:cxn modelId="{9D29E3D6-3162-48F0-B899-9B3AF67B731D}" type="presParOf" srcId="{B8301202-EC3D-457B-85FA-D889863C48C8}" destId="{E96DD0D9-E6AB-42B0-9C4E-BC92A1476229}" srcOrd="0" destOrd="0" presId="urn:microsoft.com/office/officeart/2009/layout/CirclePictureHierarchy"/>
    <dgm:cxn modelId="{298E1FCC-92F5-47B8-86CF-70FF2EBAF1A2}" type="presParOf" srcId="{E96DD0D9-E6AB-42B0-9C4E-BC92A1476229}" destId="{656A5AA9-984D-4AEF-B866-744FFFC6E9E2}" srcOrd="0" destOrd="0" presId="urn:microsoft.com/office/officeart/2009/layout/CirclePictureHierarchy"/>
    <dgm:cxn modelId="{18CCF59F-4472-428F-89B7-9DADC0433FA5}" type="presParOf" srcId="{E96DD0D9-E6AB-42B0-9C4E-BC92A1476229}" destId="{9B48BCCE-C9FD-460F-835F-BBCD069549A0}" srcOrd="1" destOrd="0" presId="urn:microsoft.com/office/officeart/2009/layout/CirclePictureHierarchy"/>
    <dgm:cxn modelId="{97EC3D36-E381-4D35-8068-0A82226B2502}" type="presParOf" srcId="{B8301202-EC3D-457B-85FA-D889863C48C8}" destId="{1879801E-8941-4E91-9605-7B0D2E053CE5}" srcOrd="1" destOrd="0" presId="urn:microsoft.com/office/officeart/2009/layout/CirclePictureHierarchy"/>
    <dgm:cxn modelId="{4F605C15-B4FD-4852-943A-1AABBD7C8F09}" type="presParOf" srcId="{6CCA3936-4B3C-44B3-88B4-3049BC13918E}" destId="{C01AE92E-2080-4969-9FD3-8940996328BE}" srcOrd="2" destOrd="0" presId="urn:microsoft.com/office/officeart/2009/layout/CirclePictureHierarchy"/>
    <dgm:cxn modelId="{EE9D0195-4EF4-430E-95ED-7CB3CA29B45B}" type="presParOf" srcId="{6CCA3936-4B3C-44B3-88B4-3049BC13918E}" destId="{AED5DCC6-357B-4345-A8AC-54C4BBC0DC35}" srcOrd="3" destOrd="0" presId="urn:microsoft.com/office/officeart/2009/layout/CirclePictureHierarchy"/>
    <dgm:cxn modelId="{182DB362-F590-4472-B4F5-CF15B04D5128}" type="presParOf" srcId="{AED5DCC6-357B-4345-A8AC-54C4BBC0DC35}" destId="{2ADB350D-3811-44F7-8714-7DD964ADA95B}" srcOrd="0" destOrd="0" presId="urn:microsoft.com/office/officeart/2009/layout/CirclePictureHierarchy"/>
    <dgm:cxn modelId="{110752F9-E44A-4E9F-94FD-BE149B999FF9}" type="presParOf" srcId="{2ADB350D-3811-44F7-8714-7DD964ADA95B}" destId="{224B6692-CB21-41AB-A0DB-B048E0D2C921}" srcOrd="0" destOrd="0" presId="urn:microsoft.com/office/officeart/2009/layout/CirclePictureHierarchy"/>
    <dgm:cxn modelId="{A21C87FA-92DE-4C22-9AAC-17424F8F270E}" type="presParOf" srcId="{2ADB350D-3811-44F7-8714-7DD964ADA95B}" destId="{AA091932-ED96-424A-9579-2AC0B114C5D8}" srcOrd="1" destOrd="0" presId="urn:microsoft.com/office/officeart/2009/layout/CirclePictureHierarchy"/>
    <dgm:cxn modelId="{1CBEF7E2-94FA-4476-A527-F3A0A9DDDD40}" type="presParOf" srcId="{AED5DCC6-357B-4345-A8AC-54C4BBC0DC35}" destId="{EF1327C5-E248-4DFD-B456-E8BDBD3FFEE9}" srcOrd="1" destOrd="0" presId="urn:microsoft.com/office/officeart/2009/layout/CirclePictureHierarchy"/>
    <dgm:cxn modelId="{CF7CD6B8-B014-49F4-BBC1-3C1FDA599464}" type="presParOf" srcId="{EF1327C5-E248-4DFD-B456-E8BDBD3FFEE9}" destId="{37E563C0-1518-4BEA-B533-805F9F53E6B0}" srcOrd="0" destOrd="0" presId="urn:microsoft.com/office/officeart/2009/layout/CirclePictureHierarchy"/>
    <dgm:cxn modelId="{FC5B41AA-D30C-489F-9F80-28024859AE63}" type="presParOf" srcId="{EF1327C5-E248-4DFD-B456-E8BDBD3FFEE9}" destId="{8C6C8748-A960-4FF8-A398-509A533DFA09}" srcOrd="1" destOrd="0" presId="urn:microsoft.com/office/officeart/2009/layout/CirclePictureHierarchy"/>
    <dgm:cxn modelId="{19ADDAB5-1D34-40F5-A11B-F11B19A0D290}" type="presParOf" srcId="{8C6C8748-A960-4FF8-A398-509A533DFA09}" destId="{7CE8F3A5-2614-4873-910B-517BA3039451}" srcOrd="0" destOrd="0" presId="urn:microsoft.com/office/officeart/2009/layout/CirclePictureHierarchy"/>
    <dgm:cxn modelId="{17968514-52D6-4094-BED1-87614204A6E9}" type="presParOf" srcId="{7CE8F3A5-2614-4873-910B-517BA3039451}" destId="{798E4E07-E61A-4EDB-BF24-642DAD0D5AAD}" srcOrd="0" destOrd="0" presId="urn:microsoft.com/office/officeart/2009/layout/CirclePictureHierarchy"/>
    <dgm:cxn modelId="{FD474E18-8255-425B-9D7B-491939377B40}" type="presParOf" srcId="{7CE8F3A5-2614-4873-910B-517BA3039451}" destId="{6B2B0425-BCEF-46F2-AC72-18CA71DAB567}" srcOrd="1" destOrd="0" presId="urn:microsoft.com/office/officeart/2009/layout/CirclePictureHierarchy"/>
    <dgm:cxn modelId="{30333C17-3D94-4872-B506-D94D9FC6B65B}" type="presParOf" srcId="{8C6C8748-A960-4FF8-A398-509A533DFA09}" destId="{050667CE-FD3C-4D93-8F2D-07CA7DE7033E}" srcOrd="1" destOrd="0" presId="urn:microsoft.com/office/officeart/2009/layout/CirclePictureHierarchy"/>
    <dgm:cxn modelId="{5873F593-2A4A-473F-BDED-5FC2566DCE05}" type="presParOf" srcId="{E7A20CC8-F9EE-4234-B240-3D308F69865C}" destId="{6D963CA0-FD50-4374-9E98-C976CCAD7550}" srcOrd="2" destOrd="0" presId="urn:microsoft.com/office/officeart/2009/layout/CirclePictureHierarchy"/>
    <dgm:cxn modelId="{A2BB8FE9-18E5-49C4-A78E-8288E6BFEC47}" type="presParOf" srcId="{E7A20CC8-F9EE-4234-B240-3D308F69865C}" destId="{009747CE-CC5E-4BFF-9285-3FB7500A12E1}" srcOrd="3" destOrd="0" presId="urn:microsoft.com/office/officeart/2009/layout/CirclePictureHierarchy"/>
    <dgm:cxn modelId="{E50BFEBB-FB9E-4F52-BDD0-A03860DEB7B1}" type="presParOf" srcId="{009747CE-CC5E-4BFF-9285-3FB7500A12E1}" destId="{805D46B5-F580-45AE-B19A-C786FA834385}" srcOrd="0" destOrd="0" presId="urn:microsoft.com/office/officeart/2009/layout/CirclePictureHierarchy"/>
    <dgm:cxn modelId="{F4C6121C-B4C4-4DA2-A6E4-594B89D0737E}" type="presParOf" srcId="{805D46B5-F580-45AE-B19A-C786FA834385}" destId="{1EED28E4-678C-4010-A32F-5B600B38388B}" srcOrd="0" destOrd="0" presId="urn:microsoft.com/office/officeart/2009/layout/CirclePictureHierarchy"/>
    <dgm:cxn modelId="{A96415D2-58F2-40F1-AE2E-73A6E3A21021}" type="presParOf" srcId="{805D46B5-F580-45AE-B19A-C786FA834385}" destId="{1713161F-20C8-428A-8D74-48298A58A8A3}" srcOrd="1" destOrd="0" presId="urn:microsoft.com/office/officeart/2009/layout/CirclePictureHierarchy"/>
    <dgm:cxn modelId="{A5EB2E6B-63A8-4DB2-9891-A205294F0344}" type="presParOf" srcId="{009747CE-CC5E-4BFF-9285-3FB7500A12E1}" destId="{9AAF1829-60DC-46DA-934D-2DE75C713BC5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63CA0-FD50-4374-9E98-C976CCAD7550}">
      <dsp:nvSpPr>
        <dsp:cNvPr id="0" name=""/>
        <dsp:cNvSpPr/>
      </dsp:nvSpPr>
      <dsp:spPr>
        <a:xfrm>
          <a:off x="4701204" y="1045259"/>
          <a:ext cx="817873" cy="199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98"/>
              </a:lnTo>
              <a:lnTo>
                <a:pt x="817873" y="104298"/>
              </a:lnTo>
              <a:lnTo>
                <a:pt x="817873" y="199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563C0-1518-4BEA-B533-805F9F53E6B0}">
      <dsp:nvSpPr>
        <dsp:cNvPr id="0" name=""/>
        <dsp:cNvSpPr/>
      </dsp:nvSpPr>
      <dsp:spPr>
        <a:xfrm>
          <a:off x="4234220" y="2913616"/>
          <a:ext cx="91440" cy="1926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6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AE92E-2080-4969-9FD3-8940996328BE}">
      <dsp:nvSpPr>
        <dsp:cNvPr id="0" name=""/>
        <dsp:cNvSpPr/>
      </dsp:nvSpPr>
      <dsp:spPr>
        <a:xfrm>
          <a:off x="3489456" y="2109252"/>
          <a:ext cx="790484" cy="192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04"/>
              </a:lnTo>
              <a:lnTo>
                <a:pt x="790484" y="97104"/>
              </a:lnTo>
              <a:lnTo>
                <a:pt x="790484" y="1926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44D62-2214-4F6C-B1F1-6FC366FD2C19}">
      <dsp:nvSpPr>
        <dsp:cNvPr id="0" name=""/>
        <dsp:cNvSpPr/>
      </dsp:nvSpPr>
      <dsp:spPr>
        <a:xfrm>
          <a:off x="2535352" y="4522343"/>
          <a:ext cx="91440" cy="1911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575"/>
              </a:lnTo>
              <a:lnTo>
                <a:pt x="52941" y="95575"/>
              </a:lnTo>
              <a:lnTo>
                <a:pt x="52941" y="1911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96510-7843-456E-AF0B-97B8A1AE3604}">
      <dsp:nvSpPr>
        <dsp:cNvPr id="0" name=""/>
        <dsp:cNvSpPr/>
      </dsp:nvSpPr>
      <dsp:spPr>
        <a:xfrm>
          <a:off x="2530697" y="3717980"/>
          <a:ext cx="91440" cy="1926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104"/>
              </a:lnTo>
              <a:lnTo>
                <a:pt x="50374" y="97104"/>
              </a:lnTo>
              <a:lnTo>
                <a:pt x="50374" y="1926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E3AEB-4D2C-40CE-BA70-133D77476C36}">
      <dsp:nvSpPr>
        <dsp:cNvPr id="0" name=""/>
        <dsp:cNvSpPr/>
      </dsp:nvSpPr>
      <dsp:spPr>
        <a:xfrm>
          <a:off x="2518614" y="2913616"/>
          <a:ext cx="91440" cy="1926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104"/>
              </a:lnTo>
              <a:lnTo>
                <a:pt x="57803" y="97104"/>
              </a:lnTo>
              <a:lnTo>
                <a:pt x="57803" y="1926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60EE1-0AB3-43F4-A79A-6CC1AB7FC8FC}">
      <dsp:nvSpPr>
        <dsp:cNvPr id="0" name=""/>
        <dsp:cNvSpPr/>
      </dsp:nvSpPr>
      <dsp:spPr>
        <a:xfrm>
          <a:off x="2564334" y="2109252"/>
          <a:ext cx="925121" cy="192680"/>
        </a:xfrm>
        <a:custGeom>
          <a:avLst/>
          <a:gdLst/>
          <a:ahLst/>
          <a:cxnLst/>
          <a:rect l="0" t="0" r="0" b="0"/>
          <a:pathLst>
            <a:path>
              <a:moveTo>
                <a:pt x="925121" y="0"/>
              </a:moveTo>
              <a:lnTo>
                <a:pt x="925121" y="97104"/>
              </a:lnTo>
              <a:lnTo>
                <a:pt x="0" y="97104"/>
              </a:lnTo>
              <a:lnTo>
                <a:pt x="0" y="1926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4ED29-A8C7-475E-8890-295DE10246BD}">
      <dsp:nvSpPr>
        <dsp:cNvPr id="0" name=""/>
        <dsp:cNvSpPr/>
      </dsp:nvSpPr>
      <dsp:spPr>
        <a:xfrm>
          <a:off x="3489456" y="1045259"/>
          <a:ext cx="1211747" cy="199873"/>
        </a:xfrm>
        <a:custGeom>
          <a:avLst/>
          <a:gdLst/>
          <a:ahLst/>
          <a:cxnLst/>
          <a:rect l="0" t="0" r="0" b="0"/>
          <a:pathLst>
            <a:path>
              <a:moveTo>
                <a:pt x="1211747" y="0"/>
              </a:moveTo>
              <a:lnTo>
                <a:pt x="1211747" y="104298"/>
              </a:lnTo>
              <a:lnTo>
                <a:pt x="0" y="104298"/>
              </a:lnTo>
              <a:lnTo>
                <a:pt x="0" y="199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A487F-10B7-4BCD-85EC-BC041BE4C945}">
      <dsp:nvSpPr>
        <dsp:cNvPr id="0" name=""/>
        <dsp:cNvSpPr/>
      </dsp:nvSpPr>
      <dsp:spPr>
        <a:xfrm>
          <a:off x="4161426" y="12431"/>
          <a:ext cx="1079554" cy="10328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B69DF4F-B5EB-4FA0-8417-FE1529827CB8}">
      <dsp:nvSpPr>
        <dsp:cNvPr id="0" name=""/>
        <dsp:cNvSpPr/>
      </dsp:nvSpPr>
      <dsp:spPr>
        <a:xfrm>
          <a:off x="5360033" y="240020"/>
          <a:ext cx="1897919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People invited to participate in weight watchers  </a:t>
          </a:r>
          <a:endParaRPr lang="en-GB" sz="1000" kern="1200" dirty="0"/>
        </a:p>
      </dsp:txBody>
      <dsp:txXfrm>
        <a:off x="5360033" y="240020"/>
        <a:ext cx="1897919" cy="611683"/>
      </dsp:txXfrm>
    </dsp:sp>
    <dsp:sp modelId="{67377502-1B26-48CE-AFE9-AF7E68A081A3}">
      <dsp:nvSpPr>
        <dsp:cNvPr id="0" name=""/>
        <dsp:cNvSpPr/>
      </dsp:nvSpPr>
      <dsp:spPr>
        <a:xfrm>
          <a:off x="3048977" y="1245132"/>
          <a:ext cx="880958" cy="86411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7E48700-5BCA-450D-9DCE-AC9BB40A9E6E}">
      <dsp:nvSpPr>
        <dsp:cNvPr id="0" name=""/>
        <dsp:cNvSpPr/>
      </dsp:nvSpPr>
      <dsp:spPr>
        <a:xfrm>
          <a:off x="3966664" y="1385058"/>
          <a:ext cx="917525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Take up the invitation </a:t>
          </a:r>
          <a:r>
            <a:rPr lang="en-GB" sz="1000" kern="1200" baseline="30000" dirty="0" smtClean="0"/>
            <a:t>1</a:t>
          </a:r>
          <a:endParaRPr lang="en-GB" sz="1000" kern="1200" dirty="0"/>
        </a:p>
      </dsp:txBody>
      <dsp:txXfrm>
        <a:off x="3966664" y="1385058"/>
        <a:ext cx="917525" cy="611683"/>
      </dsp:txXfrm>
    </dsp:sp>
    <dsp:sp modelId="{DC51CDCB-4380-433F-9F80-77589B2C726A}">
      <dsp:nvSpPr>
        <dsp:cNvPr id="0" name=""/>
        <dsp:cNvSpPr/>
      </dsp:nvSpPr>
      <dsp:spPr>
        <a:xfrm>
          <a:off x="2258492" y="2301932"/>
          <a:ext cx="611683" cy="611683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D8769D-277D-42FC-8F06-B4EA56F62333}">
      <dsp:nvSpPr>
        <dsp:cNvPr id="0" name=""/>
        <dsp:cNvSpPr/>
      </dsp:nvSpPr>
      <dsp:spPr>
        <a:xfrm>
          <a:off x="2917773" y="2318386"/>
          <a:ext cx="984477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Attend all classes  </a:t>
          </a:r>
          <a:r>
            <a:rPr lang="en-GB" sz="1000" kern="1200" baseline="30000" dirty="0" smtClean="0"/>
            <a:t>2</a:t>
          </a:r>
          <a:r>
            <a:rPr lang="en-GB" sz="1000" kern="1200" dirty="0" smtClean="0"/>
            <a:t> </a:t>
          </a:r>
          <a:endParaRPr lang="en-GB" sz="1000" kern="1200" dirty="0"/>
        </a:p>
      </dsp:txBody>
      <dsp:txXfrm>
        <a:off x="2917773" y="2318386"/>
        <a:ext cx="984477" cy="611683"/>
      </dsp:txXfrm>
    </dsp:sp>
    <dsp:sp modelId="{5AFC4560-20D5-4386-9869-5BE72CE98337}">
      <dsp:nvSpPr>
        <dsp:cNvPr id="0" name=""/>
        <dsp:cNvSpPr/>
      </dsp:nvSpPr>
      <dsp:spPr>
        <a:xfrm>
          <a:off x="2270576" y="3106296"/>
          <a:ext cx="611683" cy="61168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099F45-06C4-44CD-BEB3-B1E0A853C4BC}">
      <dsp:nvSpPr>
        <dsp:cNvPr id="0" name=""/>
        <dsp:cNvSpPr/>
      </dsp:nvSpPr>
      <dsp:spPr>
        <a:xfrm>
          <a:off x="2967987" y="3079186"/>
          <a:ext cx="917525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Weight loss  5.4 kg </a:t>
          </a:r>
          <a:r>
            <a:rPr lang="en-GB" sz="1200" kern="1200" baseline="30000" dirty="0" smtClean="0"/>
            <a:t>3</a:t>
          </a:r>
          <a:endParaRPr lang="en-GB" sz="1200" kern="1200" baseline="30000" dirty="0"/>
        </a:p>
      </dsp:txBody>
      <dsp:txXfrm>
        <a:off x="2967987" y="3079186"/>
        <a:ext cx="917525" cy="611683"/>
      </dsp:txXfrm>
    </dsp:sp>
    <dsp:sp modelId="{8293A5F9-E999-406E-A348-75FF91DA16D3}">
      <dsp:nvSpPr>
        <dsp:cNvPr id="0" name=""/>
        <dsp:cNvSpPr/>
      </dsp:nvSpPr>
      <dsp:spPr>
        <a:xfrm>
          <a:off x="2275230" y="3910660"/>
          <a:ext cx="611683" cy="611683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D10B0A-7D69-4BF1-9549-48952CE55F8C}">
      <dsp:nvSpPr>
        <dsp:cNvPr id="0" name=""/>
        <dsp:cNvSpPr/>
      </dsp:nvSpPr>
      <dsp:spPr>
        <a:xfrm>
          <a:off x="2886914" y="3909131"/>
          <a:ext cx="917525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At 2 years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people  maintain their goal weight </a:t>
          </a:r>
          <a:r>
            <a:rPr lang="en-GB" sz="1000" kern="1200" baseline="30000" dirty="0" smtClean="0"/>
            <a:t>4</a:t>
          </a:r>
          <a:r>
            <a:rPr lang="en-GB" sz="1000" kern="1200" dirty="0" smtClean="0"/>
            <a:t> </a:t>
          </a:r>
          <a:endParaRPr lang="en-GB" sz="1000" kern="1200" dirty="0"/>
        </a:p>
      </dsp:txBody>
      <dsp:txXfrm>
        <a:off x="2886914" y="3909131"/>
        <a:ext cx="917525" cy="611683"/>
      </dsp:txXfrm>
    </dsp:sp>
    <dsp:sp modelId="{656A5AA9-984D-4AEF-B866-744FFFC6E9E2}">
      <dsp:nvSpPr>
        <dsp:cNvPr id="0" name=""/>
        <dsp:cNvSpPr/>
      </dsp:nvSpPr>
      <dsp:spPr>
        <a:xfrm>
          <a:off x="2195734" y="4713495"/>
          <a:ext cx="785120" cy="809966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48BCCE-C9FD-460F-835F-BBCD069549A0}">
      <dsp:nvSpPr>
        <dsp:cNvPr id="0" name=""/>
        <dsp:cNvSpPr/>
      </dsp:nvSpPr>
      <dsp:spPr>
        <a:xfrm>
          <a:off x="3011339" y="4825212"/>
          <a:ext cx="1111279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/>
            <a:t>At 5 years </a:t>
          </a:r>
          <a:r>
            <a:rPr lang="en-GB" sz="1100" kern="1200" baseline="30000" dirty="0" smtClean="0"/>
            <a:t>4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(9 women and 1 man) maintain their goal weight</a:t>
          </a:r>
          <a:endParaRPr lang="en-GB" sz="1100" kern="1200" dirty="0"/>
        </a:p>
      </dsp:txBody>
      <dsp:txXfrm>
        <a:off x="3011339" y="4825212"/>
        <a:ext cx="1111279" cy="611683"/>
      </dsp:txXfrm>
    </dsp:sp>
    <dsp:sp modelId="{224B6692-CB21-41AB-A0DB-B048E0D2C921}">
      <dsp:nvSpPr>
        <dsp:cNvPr id="0" name=""/>
        <dsp:cNvSpPr/>
      </dsp:nvSpPr>
      <dsp:spPr>
        <a:xfrm>
          <a:off x="3974098" y="2301932"/>
          <a:ext cx="611683" cy="611683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A091932-ED96-424A-9579-2AC0B114C5D8}">
      <dsp:nvSpPr>
        <dsp:cNvPr id="0" name=""/>
        <dsp:cNvSpPr/>
      </dsp:nvSpPr>
      <dsp:spPr>
        <a:xfrm>
          <a:off x="4585782" y="2404102"/>
          <a:ext cx="917525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6</a:t>
          </a:r>
          <a:r>
            <a:rPr lang="en-GB" sz="1200" b="1" kern="1200" dirty="0" smtClean="0"/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Do not attend the first class </a:t>
          </a:r>
          <a:r>
            <a:rPr lang="en-GB" sz="1000" kern="1200" baseline="30000" dirty="0" smtClean="0"/>
            <a:t>2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Do not attend all  of the classes</a:t>
          </a:r>
          <a:endParaRPr lang="en-GB" sz="1200" kern="1200" dirty="0"/>
        </a:p>
      </dsp:txBody>
      <dsp:txXfrm>
        <a:off x="4585782" y="2404102"/>
        <a:ext cx="917525" cy="611683"/>
      </dsp:txXfrm>
    </dsp:sp>
    <dsp:sp modelId="{798E4E07-E61A-4EDB-BF24-642DAD0D5AAD}">
      <dsp:nvSpPr>
        <dsp:cNvPr id="0" name=""/>
        <dsp:cNvSpPr/>
      </dsp:nvSpPr>
      <dsp:spPr>
        <a:xfrm>
          <a:off x="3974098" y="3106296"/>
          <a:ext cx="611683" cy="611683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B2B0425-BCEF-46F2-AC72-18CA71DAB567}">
      <dsp:nvSpPr>
        <dsp:cNvPr id="0" name=""/>
        <dsp:cNvSpPr/>
      </dsp:nvSpPr>
      <dsp:spPr>
        <a:xfrm>
          <a:off x="5508106" y="3024336"/>
          <a:ext cx="917525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At 1 year lose an average of 2.5 kg </a:t>
          </a:r>
          <a:endParaRPr lang="en-GB" sz="1100" kern="1200" dirty="0"/>
        </a:p>
      </dsp:txBody>
      <dsp:txXfrm>
        <a:off x="5508106" y="3024336"/>
        <a:ext cx="917525" cy="611683"/>
      </dsp:txXfrm>
    </dsp:sp>
    <dsp:sp modelId="{1EED28E4-678C-4010-A32F-5B600B38388B}">
      <dsp:nvSpPr>
        <dsp:cNvPr id="0" name=""/>
        <dsp:cNvSpPr/>
      </dsp:nvSpPr>
      <dsp:spPr>
        <a:xfrm>
          <a:off x="5072377" y="1245132"/>
          <a:ext cx="893400" cy="864119"/>
        </a:xfrm>
        <a:prstGeom prst="ellipse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13161F-20C8-428A-8D74-48298A58A8A3}">
      <dsp:nvSpPr>
        <dsp:cNvPr id="0" name=""/>
        <dsp:cNvSpPr/>
      </dsp:nvSpPr>
      <dsp:spPr>
        <a:xfrm>
          <a:off x="5947462" y="1381761"/>
          <a:ext cx="1767034" cy="61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Don’t take up an invitation</a:t>
          </a:r>
          <a:endParaRPr lang="en-GB" sz="1000" kern="1200" dirty="0"/>
        </a:p>
      </dsp:txBody>
      <dsp:txXfrm>
        <a:off x="5947462" y="1381761"/>
        <a:ext cx="1767034" cy="611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79546-0B44-49CD-AF7C-59E931C6155A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0765B-89DF-401A-96A5-DC36924AE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8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5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25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00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83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71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1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4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84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2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10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62741-70E5-4396-9B0F-D468882CE7BC}" type="datetimeFigureOut">
              <a:rPr lang="en-GB" smtClean="0"/>
              <a:t>12/09/2014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47108-9154-472A-B4FE-F76EEECD7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19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284869"/>
              </p:ext>
            </p:extLst>
          </p:nvPr>
        </p:nvGraphicFramePr>
        <p:xfrm>
          <a:off x="0" y="260648"/>
          <a:ext cx="91440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594928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000" dirty="0" smtClean="0"/>
              <a:t>Jolly et al (BMJ): the response rate to the invitation was 11.5%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000" dirty="0" smtClean="0"/>
              <a:t>Ahern et al (BMC Public Health): 54% of courses were completed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000" dirty="0" smtClean="0"/>
              <a:t>Ahern at al (BMC Public Health): median weight change was 5.4kg in those that completed the course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000" dirty="0" smtClean="0"/>
              <a:t>Lowe MR (BJN) The percentage of participants who remained below their goal wait at 2 and 5 years was 20.5% and 16.2% respectively  </a:t>
            </a:r>
            <a:endParaRPr lang="en-GB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1967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Weight Watchers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6632"/>
            <a:ext cx="3212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Most  intervention  don’t apply to the people we see in practice?</a:t>
            </a:r>
            <a:endParaRPr lang="en-GB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2120" y="3933056"/>
            <a:ext cx="3248009" cy="212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2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167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cheneghan</dc:creator>
  <cp:lastModifiedBy>Carl Heneghan</cp:lastModifiedBy>
  <cp:revision>18</cp:revision>
  <dcterms:created xsi:type="dcterms:W3CDTF">2014-09-10T13:01:28Z</dcterms:created>
  <dcterms:modified xsi:type="dcterms:W3CDTF">2014-09-12T14:14:31Z</dcterms:modified>
</cp:coreProperties>
</file>